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66" r:id="rId4"/>
    <p:sldId id="267" r:id="rId5"/>
    <p:sldId id="269" r:id="rId6"/>
    <p:sldId id="270" r:id="rId7"/>
    <p:sldId id="268" r:id="rId8"/>
    <p:sldId id="271" r:id="rId9"/>
    <p:sldId id="258" r:id="rId10"/>
    <p:sldId id="260" r:id="rId11"/>
    <p:sldId id="261" r:id="rId12"/>
    <p:sldId id="256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2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5160-9B37-47B0-B4C6-58ECE9B31751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2AF9-4323-417A-9F7B-87057F0DD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5160-9B37-47B0-B4C6-58ECE9B31751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2AF9-4323-417A-9F7B-87057F0DD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5160-9B37-47B0-B4C6-58ECE9B31751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2AF9-4323-417A-9F7B-87057F0DD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5160-9B37-47B0-B4C6-58ECE9B31751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2AF9-4323-417A-9F7B-87057F0DD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5160-9B37-47B0-B4C6-58ECE9B31751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2AF9-4323-417A-9F7B-87057F0DD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5160-9B37-47B0-B4C6-58ECE9B31751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2AF9-4323-417A-9F7B-87057F0DD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5160-9B37-47B0-B4C6-58ECE9B31751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2AF9-4323-417A-9F7B-87057F0DD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5160-9B37-47B0-B4C6-58ECE9B31751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2AF9-4323-417A-9F7B-87057F0DD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5160-9B37-47B0-B4C6-58ECE9B31751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2AF9-4323-417A-9F7B-87057F0DD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5160-9B37-47B0-B4C6-58ECE9B31751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2AF9-4323-417A-9F7B-87057F0DD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5160-9B37-47B0-B4C6-58ECE9B31751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2AF9-4323-417A-9F7B-87057F0DD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5160-9B37-47B0-B4C6-58ECE9B31751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F2AF9-4323-417A-9F7B-87057F0DD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Дом\Desktop\i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044082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ом\Desktop\stock-vector-vector-cartoon-school-boy-with-book-smiling-and-waving-isolated-on-white-1032414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3571875" cy="4733924"/>
          </a:xfrm>
          <a:prstGeom prst="rect">
            <a:avLst/>
          </a:prstGeom>
          <a:noFill/>
        </p:spPr>
      </p:pic>
      <p:pic>
        <p:nvPicPr>
          <p:cNvPr id="4099" name="Picture 3" descr="C:\Users\Дом\Desktop\i (1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000108"/>
            <a:ext cx="3286148" cy="45720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5143512"/>
            <a:ext cx="4000528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42910" y="5715016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Моя книга -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5715016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Твоя книга -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2264" y="5143512"/>
            <a:ext cx="2571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Your book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0298" y="5143512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My book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ом\Desktop\i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785794"/>
            <a:ext cx="3286148" cy="5095911"/>
          </a:xfrm>
          <a:prstGeom prst="rect">
            <a:avLst/>
          </a:prstGeom>
          <a:noFill/>
        </p:spPr>
      </p:pic>
      <p:pic>
        <p:nvPicPr>
          <p:cNvPr id="3" name="Picture 2" descr="C:\Users\Дом\Desktop\i (1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285860"/>
            <a:ext cx="2643206" cy="422123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857752" y="5500702"/>
            <a:ext cx="3571900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42910" y="5715016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Его книга -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3438" y="5786454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Ее книга -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57950" y="5286388"/>
            <a:ext cx="17291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Her book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5286388"/>
            <a:ext cx="2000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His book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000108"/>
            <a:ext cx="70009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Home task</a:t>
            </a:r>
            <a:r>
              <a:rPr lang="ru-RU" sz="3600" dirty="0" smtClean="0"/>
              <a:t>:</a:t>
            </a:r>
            <a:endParaRPr lang="ru-RU" sz="3600" dirty="0"/>
          </a:p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Выучить </a:t>
            </a:r>
            <a:r>
              <a:rPr lang="ru-RU" sz="5400" dirty="0" smtClean="0">
                <a:solidFill>
                  <a:srgbClr val="FF0000"/>
                </a:solidFill>
              </a:rPr>
              <a:t>слова</a:t>
            </a:r>
            <a:endParaRPr lang="ru-RU" sz="5400" dirty="0" smtClean="0">
              <a:solidFill>
                <a:srgbClr val="FF0000"/>
              </a:solidFill>
            </a:endParaRPr>
          </a:p>
        </p:txBody>
      </p:sp>
      <p:pic>
        <p:nvPicPr>
          <p:cNvPr id="17410" name="Picture 2" descr="C:\Users\Дом\Desktop\parrot\предлоги\8493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214686"/>
            <a:ext cx="4364060" cy="3348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ом\Desktop\3428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794"/>
            <a:ext cx="7232878" cy="416084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5357826"/>
            <a:ext cx="83582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00" dirty="0" smtClean="0">
                <a:latin typeface="Comic Sans MS" pitchFamily="66" charset="0"/>
              </a:rPr>
              <a:t>Притяжательные местоимения</a:t>
            </a:r>
            <a:endParaRPr lang="ru-RU" sz="4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Дом\Desktop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728" y="23517"/>
            <a:ext cx="8858279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30000"/>
                    </a14:imgEffect>
                    <a14:imgEffect>
                      <a14:brightnessContrast bright="38000"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410" y="836712"/>
            <a:ext cx="5256584" cy="473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28794" y="5857892"/>
            <a:ext cx="4714908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2132" y="583259"/>
            <a:ext cx="4259868" cy="56675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Единственное число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 –</a:t>
            </a:r>
            <a:r>
              <a:rPr lang="en-US" sz="3200" b="1" dirty="0" smtClean="0">
                <a:solidFill>
                  <a:srgbClr val="FF0000"/>
                </a:solidFill>
              </a:rPr>
              <a:t>my</a:t>
            </a:r>
            <a:r>
              <a:rPr lang="en-US" sz="3200" dirty="0" smtClean="0">
                <a:solidFill>
                  <a:schemeClr val="tx1"/>
                </a:solidFill>
              </a:rPr>
              <a:t> [</a:t>
            </a:r>
            <a:r>
              <a:rPr lang="en-US" sz="3200" dirty="0" err="1" smtClean="0">
                <a:solidFill>
                  <a:schemeClr val="tx1"/>
                </a:solidFill>
              </a:rPr>
              <a:t>ma</a:t>
            </a:r>
            <a:r>
              <a:rPr lang="en-US" sz="3200" u="sng" dirty="0" err="1" smtClean="0">
                <a:solidFill>
                  <a:schemeClr val="tx1"/>
                </a:solidFill>
              </a:rPr>
              <a:t>ī</a:t>
            </a:r>
            <a:r>
              <a:rPr lang="en-US" sz="3200" dirty="0" smtClean="0">
                <a:solidFill>
                  <a:schemeClr val="tx1"/>
                </a:solidFill>
              </a:rPr>
              <a:t>] – </a:t>
            </a:r>
            <a:r>
              <a:rPr lang="ru-RU" sz="3200" b="1" dirty="0" smtClean="0">
                <a:solidFill>
                  <a:srgbClr val="FF0000"/>
                </a:solidFill>
              </a:rPr>
              <a:t>мой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He-</a:t>
            </a:r>
            <a:r>
              <a:rPr lang="en-US" sz="3200" b="1" dirty="0" smtClean="0">
                <a:solidFill>
                  <a:srgbClr val="FF0000"/>
                </a:solidFill>
              </a:rPr>
              <a:t>his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[</a:t>
            </a:r>
            <a:r>
              <a:rPr lang="en-US" sz="3200" dirty="0" err="1" smtClean="0">
                <a:solidFill>
                  <a:schemeClr val="tx1"/>
                </a:solidFill>
              </a:rPr>
              <a:t>h</a:t>
            </a:r>
            <a:r>
              <a:rPr lang="en-US" sz="3200" u="sng" dirty="0" err="1" smtClean="0">
                <a:solidFill>
                  <a:schemeClr val="tx1"/>
                </a:solidFill>
              </a:rPr>
              <a:t>ī</a:t>
            </a:r>
            <a:r>
              <a:rPr lang="en-US" sz="3200" dirty="0" err="1" smtClean="0">
                <a:solidFill>
                  <a:schemeClr val="tx1"/>
                </a:solidFill>
              </a:rPr>
              <a:t>z</a:t>
            </a:r>
            <a:r>
              <a:rPr lang="en-US" sz="3200" dirty="0" smtClean="0">
                <a:solidFill>
                  <a:schemeClr val="tx1"/>
                </a:solidFill>
              </a:rPr>
              <a:t>] –</a:t>
            </a:r>
            <a:r>
              <a:rPr lang="ru-RU" sz="3200" b="1" dirty="0" smtClean="0">
                <a:solidFill>
                  <a:srgbClr val="FF0000"/>
                </a:solidFill>
              </a:rPr>
              <a:t>его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She- </a:t>
            </a:r>
            <a:r>
              <a:rPr lang="en-US" sz="3200" b="1" dirty="0" smtClean="0">
                <a:solidFill>
                  <a:srgbClr val="FF0000"/>
                </a:solidFill>
              </a:rPr>
              <a:t>her</a:t>
            </a:r>
            <a:r>
              <a:rPr lang="en-US" sz="3200" dirty="0" smtClean="0">
                <a:solidFill>
                  <a:schemeClr val="tx1"/>
                </a:solidFill>
              </a:rPr>
              <a:t> [h</a:t>
            </a:r>
            <a:r>
              <a:rPr lang="ru-RU" sz="3200" dirty="0" smtClean="0">
                <a:solidFill>
                  <a:schemeClr val="tx1"/>
                </a:solidFill>
              </a:rPr>
              <a:t>з</a:t>
            </a:r>
            <a:r>
              <a:rPr lang="en-US" sz="3200" dirty="0" smtClean="0">
                <a:solidFill>
                  <a:schemeClr val="tx1"/>
                </a:solidFill>
              </a:rPr>
              <a:t>:] –</a:t>
            </a:r>
            <a:r>
              <a:rPr lang="ru-RU" sz="3200" b="1" dirty="0" smtClean="0">
                <a:solidFill>
                  <a:srgbClr val="FF0000"/>
                </a:solidFill>
              </a:rPr>
              <a:t>её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It – </a:t>
            </a:r>
            <a:r>
              <a:rPr lang="en-US" sz="3200" b="1" dirty="0">
                <a:solidFill>
                  <a:srgbClr val="FF0000"/>
                </a:solidFill>
              </a:rPr>
              <a:t>its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[</a:t>
            </a:r>
            <a:r>
              <a:rPr lang="en-US" sz="3200" u="sng" dirty="0" err="1" smtClean="0">
                <a:solidFill>
                  <a:schemeClr val="tx1"/>
                </a:solidFill>
              </a:rPr>
              <a:t>ī</a:t>
            </a:r>
            <a:r>
              <a:rPr lang="en-US" sz="3200" dirty="0" err="1" smtClean="0">
                <a:solidFill>
                  <a:schemeClr val="tx1"/>
                </a:solidFill>
              </a:rPr>
              <a:t>ts</a:t>
            </a:r>
            <a:r>
              <a:rPr lang="en-US" sz="3200" dirty="0" smtClean="0">
                <a:solidFill>
                  <a:schemeClr val="tx1"/>
                </a:solidFill>
              </a:rPr>
              <a:t>]-</a:t>
            </a:r>
            <a:r>
              <a:rPr lang="ru-RU" sz="3200" b="1" dirty="0" err="1" smtClean="0">
                <a:solidFill>
                  <a:srgbClr val="FF0000"/>
                </a:solidFill>
              </a:rPr>
              <a:t>его,её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endParaRPr lang="ru-RU" sz="3200" dirty="0" smtClean="0">
              <a:solidFill>
                <a:schemeClr val="tx1"/>
              </a:solidFill>
            </a:endParaRPr>
          </a:p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Множественное число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We-</a:t>
            </a:r>
            <a:r>
              <a:rPr lang="en-US" sz="3600" b="1" dirty="0" smtClean="0">
                <a:solidFill>
                  <a:srgbClr val="FF0000"/>
                </a:solidFill>
              </a:rPr>
              <a:t>our</a:t>
            </a:r>
            <a:r>
              <a:rPr lang="en-US" sz="3600" dirty="0" smtClean="0">
                <a:solidFill>
                  <a:schemeClr val="tx1"/>
                </a:solidFill>
              </a:rPr>
              <a:t> [</a:t>
            </a:r>
            <a:r>
              <a:rPr lang="en-US" sz="3600" dirty="0" err="1" smtClean="0">
                <a:solidFill>
                  <a:schemeClr val="tx1"/>
                </a:solidFill>
              </a:rPr>
              <a:t>auə</a:t>
            </a:r>
            <a:r>
              <a:rPr lang="en-US" sz="3600" dirty="0" smtClean="0">
                <a:solidFill>
                  <a:schemeClr val="tx1"/>
                </a:solidFill>
              </a:rPr>
              <a:t>]</a:t>
            </a:r>
            <a:r>
              <a:rPr lang="ru-RU" sz="3600" dirty="0" smtClean="0">
                <a:solidFill>
                  <a:schemeClr val="tx1"/>
                </a:solidFill>
              </a:rPr>
              <a:t>- </a:t>
            </a:r>
            <a:r>
              <a:rPr lang="ru-RU" sz="3600" b="1" dirty="0" smtClean="0">
                <a:solidFill>
                  <a:srgbClr val="FF0000"/>
                </a:solidFill>
              </a:rPr>
              <a:t>наш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You-</a:t>
            </a:r>
            <a:r>
              <a:rPr lang="en-US" sz="3600" b="1" dirty="0" smtClean="0">
                <a:solidFill>
                  <a:srgbClr val="FF0000"/>
                </a:solidFill>
              </a:rPr>
              <a:t>your</a:t>
            </a:r>
            <a:r>
              <a:rPr lang="en-US" sz="3600" dirty="0" smtClean="0">
                <a:solidFill>
                  <a:schemeClr val="tx1"/>
                </a:solidFill>
              </a:rPr>
              <a:t> [j</a:t>
            </a:r>
            <a:r>
              <a:rPr lang="el-GR" sz="3600" dirty="0" smtClean="0">
                <a:solidFill>
                  <a:schemeClr val="tx1"/>
                </a:solidFill>
              </a:rPr>
              <a:t>ͻ</a:t>
            </a:r>
            <a:r>
              <a:rPr lang="en-US" sz="3600" dirty="0" smtClean="0">
                <a:solidFill>
                  <a:schemeClr val="tx1"/>
                </a:solidFill>
              </a:rPr>
              <a:t>:] –</a:t>
            </a:r>
            <a:r>
              <a:rPr lang="ru-RU" sz="3600" b="1" dirty="0" err="1" smtClean="0">
                <a:solidFill>
                  <a:srgbClr val="FF0000"/>
                </a:solidFill>
              </a:rPr>
              <a:t>твой,ваш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They-</a:t>
            </a:r>
            <a:r>
              <a:rPr lang="en-US" sz="3600" b="1" dirty="0">
                <a:solidFill>
                  <a:srgbClr val="FF0000"/>
                </a:solidFill>
              </a:rPr>
              <a:t>their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[</a:t>
            </a:r>
            <a:r>
              <a:rPr lang="en-US" sz="3600" dirty="0" err="1" smtClean="0">
                <a:solidFill>
                  <a:schemeClr val="tx1"/>
                </a:solidFill>
              </a:rPr>
              <a:t>ðeə</a:t>
            </a:r>
            <a:r>
              <a:rPr lang="en-US" sz="3600" dirty="0" smtClean="0">
                <a:solidFill>
                  <a:schemeClr val="tx1"/>
                </a:solidFill>
              </a:rPr>
              <a:t>] -</a:t>
            </a:r>
            <a:r>
              <a:rPr lang="ru-RU" sz="3600" b="1" dirty="0" smtClean="0">
                <a:solidFill>
                  <a:srgbClr val="FF0000"/>
                </a:solidFill>
              </a:rPr>
              <a:t>их</a:t>
            </a:r>
          </a:p>
          <a:p>
            <a:pPr algn="ctr"/>
            <a:endParaRPr lang="ru-RU" u="sng" dirty="0" smtClean="0">
              <a:solidFill>
                <a:schemeClr val="tx1"/>
              </a:solidFill>
            </a:endParaRPr>
          </a:p>
          <a:p>
            <a:pPr algn="ctr"/>
            <a:endParaRPr lang="ru-RU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Дом\Desktop\13168780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53459" cy="6265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Дом\Desktop\i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7929618" cy="5940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Дом\Desktop\my-yourhisher-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7" y="-407785"/>
            <a:ext cx="5357851" cy="77658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00430" y="6143644"/>
            <a:ext cx="2143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That is ….dog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Дом\Desktop\image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5" y="404664"/>
            <a:ext cx="9036495" cy="5665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\Desktop\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176"/>
            <a:ext cx="9144000" cy="67668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83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Пользователь</cp:lastModifiedBy>
  <cp:revision>23</cp:revision>
  <dcterms:created xsi:type="dcterms:W3CDTF">2017-05-01T12:21:21Z</dcterms:created>
  <dcterms:modified xsi:type="dcterms:W3CDTF">2018-10-16T13:35:46Z</dcterms:modified>
</cp:coreProperties>
</file>