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0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4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7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6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0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5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8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96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0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57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3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89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F2C0-3ECB-4A83-8C9E-159C38062E68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65C4-C3BA-4FC5-B433-BF0D14D1D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6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675" y="817017"/>
            <a:ext cx="9520071" cy="56002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625385" y="3780430"/>
            <a:ext cx="2906973" cy="28250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1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62" y="1052512"/>
            <a:ext cx="540067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66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66" y="1145517"/>
            <a:ext cx="8482439" cy="486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0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61" y="1651380"/>
            <a:ext cx="11308612" cy="367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2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99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28" y="581168"/>
            <a:ext cx="5700215" cy="570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9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067" y="557852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10" y="594814"/>
            <a:ext cx="5591034" cy="559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3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540" y="550357"/>
            <a:ext cx="7646869" cy="590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3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549" y="0"/>
            <a:ext cx="8533974" cy="65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9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75" y="736980"/>
            <a:ext cx="9317143" cy="52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7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7" y="641336"/>
            <a:ext cx="8005691" cy="480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33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Суганов</dc:creator>
  <cp:lastModifiedBy>Максим Суганов</cp:lastModifiedBy>
  <cp:revision>1</cp:revision>
  <dcterms:created xsi:type="dcterms:W3CDTF">2017-04-24T22:18:53Z</dcterms:created>
  <dcterms:modified xsi:type="dcterms:W3CDTF">2017-04-24T22:24:33Z</dcterms:modified>
</cp:coreProperties>
</file>