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  <p:sldId id="262" r:id="rId7"/>
    <p:sldId id="263" r:id="rId8"/>
    <p:sldId id="260" r:id="rId9"/>
    <p:sldId id="265" r:id="rId10"/>
    <p:sldId id="267" r:id="rId11"/>
    <p:sldId id="268" r:id="rId12"/>
    <p:sldId id="269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F2C0-3ECB-4A83-8C9E-159C38062E68}" type="datetimeFigureOut">
              <a:rPr lang="ru-RU" smtClean="0"/>
              <a:t>25.04.2017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565C4-C3BA-4FC5-B433-BF0D14D1D1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7740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F2C0-3ECB-4A83-8C9E-159C38062E68}" type="datetimeFigureOut">
              <a:rPr lang="ru-RU" smtClean="0"/>
              <a:t>25.04.2017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565C4-C3BA-4FC5-B433-BF0D14D1D1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9175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F2C0-3ECB-4A83-8C9E-159C38062E68}" type="datetimeFigureOut">
              <a:rPr lang="ru-RU" smtClean="0"/>
              <a:t>25.04.2017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565C4-C3BA-4FC5-B433-BF0D14D1D1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2661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F2C0-3ECB-4A83-8C9E-159C38062E68}" type="datetimeFigureOut">
              <a:rPr lang="ru-RU" smtClean="0"/>
              <a:t>25.04.2017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565C4-C3BA-4FC5-B433-BF0D14D1D1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6303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F2C0-3ECB-4A83-8C9E-159C38062E68}" type="datetimeFigureOut">
              <a:rPr lang="ru-RU" smtClean="0"/>
              <a:t>25.04.2017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565C4-C3BA-4FC5-B433-BF0D14D1D1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5152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F2C0-3ECB-4A83-8C9E-159C38062E68}" type="datetimeFigureOut">
              <a:rPr lang="ru-RU" smtClean="0"/>
              <a:t>25.04.2017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565C4-C3BA-4FC5-B433-BF0D14D1D1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6888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F2C0-3ECB-4A83-8C9E-159C38062E68}" type="datetimeFigureOut">
              <a:rPr lang="ru-RU" smtClean="0"/>
              <a:t>25.04.2017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565C4-C3BA-4FC5-B433-BF0D14D1D1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2963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F2C0-3ECB-4A83-8C9E-159C38062E68}" type="datetimeFigureOut">
              <a:rPr lang="ru-RU" smtClean="0"/>
              <a:t>25.04.2017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565C4-C3BA-4FC5-B433-BF0D14D1D1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6504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F2C0-3ECB-4A83-8C9E-159C38062E68}" type="datetimeFigureOut">
              <a:rPr lang="ru-RU" smtClean="0"/>
              <a:t>25.04.2017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565C4-C3BA-4FC5-B433-BF0D14D1D1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8572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F2C0-3ECB-4A83-8C9E-159C38062E68}" type="datetimeFigureOut">
              <a:rPr lang="ru-RU" smtClean="0"/>
              <a:t>25.04.2017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565C4-C3BA-4FC5-B433-BF0D14D1D1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2938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F2C0-3ECB-4A83-8C9E-159C38062E68}" type="datetimeFigureOut">
              <a:rPr lang="ru-RU" smtClean="0"/>
              <a:t>25.04.2017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565C4-C3BA-4FC5-B433-BF0D14D1D1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3899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5F2C0-3ECB-4A83-8C9E-159C38062E68}" type="datetimeFigureOut">
              <a:rPr lang="ru-RU" smtClean="0"/>
              <a:t>25.04.2017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0565C4-C3BA-4FC5-B433-BF0D14D1D1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1964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8675" y="817017"/>
            <a:ext cx="9520071" cy="560027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8625385" y="3780430"/>
            <a:ext cx="2906973" cy="282508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55129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5662" y="1052512"/>
            <a:ext cx="5400675" cy="475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1665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3266" y="1145517"/>
            <a:ext cx="8482439" cy="4863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39056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861" y="1651380"/>
            <a:ext cx="11308612" cy="3675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7127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7992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9928" y="581168"/>
            <a:ext cx="5700215" cy="5700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299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9067" y="557852"/>
            <a:ext cx="5715000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651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9110" y="594814"/>
            <a:ext cx="5591034" cy="5591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6239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7540" y="550357"/>
            <a:ext cx="7646869" cy="5908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633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8549" y="0"/>
            <a:ext cx="8533974" cy="6594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11977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975" y="736980"/>
            <a:ext cx="9317143" cy="5285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8732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7857" y="641336"/>
            <a:ext cx="8005691" cy="4807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323397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Широкоэкранный</PresentationFormat>
  <Paragraphs>0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Максим Суганов</dc:creator>
  <cp:lastModifiedBy>Максим Суганов</cp:lastModifiedBy>
  <cp:revision>1</cp:revision>
  <dcterms:created xsi:type="dcterms:W3CDTF">2017-04-24T22:18:53Z</dcterms:created>
  <dcterms:modified xsi:type="dcterms:W3CDTF">2017-04-24T22:24:33Z</dcterms:modified>
</cp:coreProperties>
</file>