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1" r:id="rId5"/>
    <p:sldId id="267" r:id="rId6"/>
    <p:sldId id="264" r:id="rId7"/>
    <p:sldId id="262" r:id="rId8"/>
    <p:sldId id="263" r:id="rId9"/>
    <p:sldId id="265" r:id="rId10"/>
    <p:sldId id="266" r:id="rId11"/>
    <p:sldId id="260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33CCFF"/>
    <a:srgbClr val="CC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FC607-6863-46AE-847D-21BD18F94E4B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4748E-5E12-4BA9-9CBC-ECE1F9693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Дом\Desktop\Rezhim-dnja-dlja-rebenka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170" name="Picture 2" descr="C:\Users\Дом\Desktop\resi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714620"/>
            <a:ext cx="2214578" cy="1476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Дом\Desktop\img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3554" name="Picture 2" descr="C:\Users\Дом\Desktop\rZ6QVm6gf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642919"/>
            <a:ext cx="4795833" cy="564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esktop\72dru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121" name="Picture 1" descr="C:\Users\Дом\Desktop\20936856_ma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285992"/>
            <a:ext cx="5000660" cy="45720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428604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rial Rounded MT Bold" pitchFamily="34" charset="0"/>
              </a:rPr>
              <a:t>What time is it</a:t>
            </a:r>
            <a:r>
              <a:rPr lang="ru-RU" sz="7200" dirty="0" smtClean="0">
                <a:solidFill>
                  <a:srgbClr val="FF0000"/>
                </a:solidFill>
              </a:rPr>
              <a:t>?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Дом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315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14678" y="928670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rgbClr val="7030A0"/>
                </a:solidFill>
                <a:latin typeface="Arial Black" pitchFamily="34" charset="0"/>
              </a:rPr>
              <a:t>Му</a:t>
            </a:r>
            <a:r>
              <a:rPr lang="ru-RU" sz="44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Arial Black" pitchFamily="34" charset="0"/>
              </a:rPr>
              <a:t>Day</a:t>
            </a:r>
            <a:endParaRPr lang="ru-RU" sz="4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071678"/>
            <a:ext cx="7786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Usually I ….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..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at 6.30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 wash…. , clean … , and have … 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Then I go …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After school I go  …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When I come home, I …. 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At … I go to bed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31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57554" y="857232"/>
            <a:ext cx="26132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 smtClean="0">
                <a:solidFill>
                  <a:srgbClr val="7030A0"/>
                </a:solidFill>
                <a:latin typeface="Arial Black" pitchFamily="34" charset="0"/>
              </a:rPr>
              <a:t>Му</a:t>
            </a:r>
            <a:r>
              <a:rPr lang="ru-RU" sz="48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Arial Black" pitchFamily="34" charset="0"/>
              </a:rPr>
              <a:t>Day</a:t>
            </a:r>
            <a:endParaRPr lang="ru-RU" sz="4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928802"/>
            <a:ext cx="792961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Usually I 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get up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at 6.30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 wash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my face and hands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clean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my teeth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and have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breakfast.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Then I go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school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After school I go 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home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When I come home, I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homework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At 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…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 go to bed.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:\Users\Дом\Desktop\7FgtCe7v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14546" y="1214422"/>
            <a:ext cx="5572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complete the question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ask your classmate to answer it</a:t>
            </a:r>
          </a:p>
        </p:txBody>
      </p:sp>
      <p:pic>
        <p:nvPicPr>
          <p:cNvPr id="26626" name="Picture 2" descr="C:\Users\Дом\Desktop\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643182"/>
            <a:ext cx="3786214" cy="22717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1928802"/>
            <a:ext cx="5036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When do you …… ?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Дом\Desktop\7FgtCe7v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647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1714488"/>
            <a:ext cx="5418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Arial Black" pitchFamily="34" charset="0"/>
              </a:rPr>
              <a:t>What did he / she answer </a:t>
            </a: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?</a:t>
            </a:r>
            <a:endParaRPr lang="en-US" sz="2800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2500306"/>
            <a:ext cx="4699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F.ex</a:t>
            </a:r>
            <a:r>
              <a:rPr lang="en-US" sz="2800" dirty="0" smtClean="0">
                <a:solidFill>
                  <a:srgbClr val="FF0000"/>
                </a:solidFill>
              </a:rPr>
              <a:t>.: </a:t>
            </a:r>
            <a:r>
              <a:rPr lang="en-US" sz="2800" b="1" dirty="0" smtClean="0">
                <a:solidFill>
                  <a:srgbClr val="FF0000"/>
                </a:solidFill>
              </a:rPr>
              <a:t>He / she gets up at 7 </a:t>
            </a:r>
            <a:r>
              <a:rPr lang="en-US" sz="2800" b="1" dirty="0" err="1" smtClean="0">
                <a:solidFill>
                  <a:srgbClr val="FF0000"/>
                </a:solidFill>
              </a:rPr>
              <a:t>a.m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7651" name="Picture 3" descr="C:\Users\Дом\Desktop\0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214686"/>
            <a:ext cx="2143140" cy="1304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428604"/>
            <a:ext cx="6230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Make up questions from the words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285852" y="2143116"/>
            <a:ext cx="7143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1) do, When, get, you, up 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2) is, time, it,  What, now 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3)Do, wash, your, hands, you, and, face?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4)do, have, When, you , breakfast ?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8674" name="Picture 2" descr="C:\Users\Дом\Desktop\0017-005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357695"/>
            <a:ext cx="1857388" cy="2500306"/>
          </a:xfrm>
          <a:prstGeom prst="rect">
            <a:avLst/>
          </a:prstGeom>
          <a:noFill/>
        </p:spPr>
      </p:pic>
      <p:pic>
        <p:nvPicPr>
          <p:cNvPr id="28675" name="Picture 3" descr="C:\Users\Дом\Desktop\ATbnkBj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1500166" cy="1804711"/>
          </a:xfrm>
          <a:prstGeom prst="rect">
            <a:avLst/>
          </a:prstGeom>
          <a:noFill/>
        </p:spPr>
      </p:pic>
      <p:pic>
        <p:nvPicPr>
          <p:cNvPr id="28676" name="Picture 4" descr="C:\Users\Дом\Desktop\424558-english-stock-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572008"/>
            <a:ext cx="3143272" cy="2285992"/>
          </a:xfrm>
          <a:prstGeom prst="rect">
            <a:avLst/>
          </a:prstGeom>
          <a:noFill/>
        </p:spPr>
      </p:pic>
      <p:pic>
        <p:nvPicPr>
          <p:cNvPr id="28677" name="Picture 5" descr="C:\Users\Дом\Desktop\hello_html_m24d12931-1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000108"/>
            <a:ext cx="1928826" cy="2141035"/>
          </a:xfrm>
          <a:prstGeom prst="rect">
            <a:avLst/>
          </a:prstGeom>
          <a:noFill/>
        </p:spPr>
      </p:pic>
      <p:pic>
        <p:nvPicPr>
          <p:cNvPr id="28678" name="Picture 6" descr="C:\Users\Дом\Desktop\glad-clipart-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143381"/>
            <a:ext cx="1760289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Дом\Desktop\detskiy-fon-dlya-prezentac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7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42976" y="2285992"/>
            <a:ext cx="71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n-US" sz="3200" dirty="0" smtClean="0">
                <a:ea typeface="Times New Roman" pitchFamily="18" charset="0"/>
                <a:cs typeface="Times New Roman" pitchFamily="18" charset="0"/>
              </a:rPr>
              <a:t>    When do you get up?</a:t>
            </a:r>
            <a:endParaRPr lang="ru-RU" sz="32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ea typeface="Times New Roman" pitchFamily="18" charset="0"/>
                <a:cs typeface="Times New Roman" pitchFamily="18" charset="0"/>
              </a:rPr>
              <a:t>2)    What time is it now?</a:t>
            </a:r>
            <a:endParaRPr lang="ru-RU" sz="32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ea typeface="Times New Roman" pitchFamily="18" charset="0"/>
                <a:cs typeface="Times New Roman" pitchFamily="18" charset="0"/>
              </a:rPr>
              <a:t>3)    Do you wash your face and hands? </a:t>
            </a:r>
            <a:endParaRPr lang="ru-RU" sz="32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ea typeface="Times New Roman" pitchFamily="18" charset="0"/>
                <a:cs typeface="Times New Roman" pitchFamily="18" charset="0"/>
              </a:rPr>
              <a:t>4)    When do you have breakfast? </a:t>
            </a:r>
            <a:endParaRPr lang="ru-RU" sz="3200" dirty="0"/>
          </a:p>
        </p:txBody>
      </p:sp>
      <p:pic>
        <p:nvPicPr>
          <p:cNvPr id="31746" name="Picture 2" descr="C:\Users\Дом\Desktop\hello_html_51cda9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5728"/>
            <a:ext cx="2571768" cy="1903412"/>
          </a:xfrm>
          <a:prstGeom prst="rect">
            <a:avLst/>
          </a:prstGeom>
          <a:noFill/>
        </p:spPr>
      </p:pic>
      <p:pic>
        <p:nvPicPr>
          <p:cNvPr id="31748" name="Picture 4" descr="C:\Users\Дом\Desktop\primar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565650"/>
            <a:ext cx="4090988" cy="229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Дом\Desktop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428604"/>
            <a:ext cx="721523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428604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Продолжите фразу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571480"/>
            <a:ext cx="2490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Reflection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Дом\Desktop\CBR SIMPLE S9 smile-455x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928934"/>
            <a:ext cx="1428760" cy="1648569"/>
          </a:xfrm>
          <a:prstGeom prst="rect">
            <a:avLst/>
          </a:prstGeom>
          <a:noFill/>
        </p:spPr>
      </p:pic>
      <p:pic>
        <p:nvPicPr>
          <p:cNvPr id="1027" name="Picture 3" descr="C:\Users\Дом\Desktop\depositphotos_11570432-stock-photo-clapping-smi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357298"/>
            <a:ext cx="1714512" cy="1389693"/>
          </a:xfrm>
          <a:prstGeom prst="rect">
            <a:avLst/>
          </a:prstGeom>
          <a:noFill/>
        </p:spPr>
      </p:pic>
      <p:pic>
        <p:nvPicPr>
          <p:cNvPr id="1028" name="Picture 4" descr="C:\Users\Дом\Desktop\taking-oath-emoticon-swearing-raising-his-hand-put-other-hand-holy-book-81106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786322"/>
            <a:ext cx="2035162" cy="14495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6" y="1500174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Clap your hands, if you like the lesson. Everything is clear.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321468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Smile if you have questions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4714884"/>
            <a:ext cx="54292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Lift your </a:t>
            </a:r>
            <a:r>
              <a:rPr lang="en-US" sz="2800" dirty="0" err="1" smtClean="0"/>
              <a:t>hanf</a:t>
            </a:r>
            <a:r>
              <a:rPr lang="en-US" sz="2800" dirty="0" smtClean="0"/>
              <a:t> if you don’t like the lesson.</a:t>
            </a:r>
          </a:p>
          <a:p>
            <a:r>
              <a:rPr lang="en-US" sz="2800" dirty="0" smtClean="0"/>
              <a:t> You’ve been sleeping during the lesson.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Дом\Desktop\692283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000108"/>
            <a:ext cx="1857388" cy="2189167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57290" y="3143248"/>
          <a:ext cx="6643716" cy="3302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687"/>
                <a:gridCol w="434687"/>
                <a:gridCol w="434687"/>
                <a:gridCol w="434687"/>
                <a:gridCol w="434687"/>
                <a:gridCol w="217344"/>
                <a:gridCol w="217344"/>
                <a:gridCol w="558097"/>
                <a:gridCol w="434687"/>
                <a:gridCol w="434687"/>
                <a:gridCol w="434687"/>
                <a:gridCol w="434687"/>
                <a:gridCol w="452883"/>
                <a:gridCol w="416491"/>
                <a:gridCol w="434687"/>
                <a:gridCol w="434687"/>
              </a:tblGrid>
              <a:tr h="54729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d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o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/>
                        <a:t>o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k</a:t>
                      </a:r>
                      <a:endParaRPr lang="ru-RU" sz="20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7295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</a:t>
                      </a:r>
                      <a:endParaRPr lang="ru-RU" sz="20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</a:t>
                      </a:r>
                      <a:endParaRPr lang="ru-RU" sz="20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y</a:t>
                      </a:r>
                      <a:endParaRPr lang="ru-RU" sz="20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</a:t>
                      </a:r>
                      <a:endParaRPr lang="ru-RU" sz="20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</a:t>
                      </a:r>
                      <a:endParaRPr lang="ru-RU" sz="20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</a:t>
                      </a:r>
                      <a:endParaRPr lang="ru-RU" sz="20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</a:t>
                      </a:r>
                      <a:endParaRPr lang="ru-RU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9455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2904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</a:t>
                      </a:r>
                      <a:endParaRPr lang="ru-RU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</a:t>
                      </a:r>
                      <a:endParaRPr lang="ru-RU" sz="20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5708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/>
                        <a:t>h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v</a:t>
                      </a:r>
                      <a:endParaRPr lang="ru-RU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</a:t>
                      </a:r>
                      <a:endParaRPr lang="ru-RU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u</a:t>
                      </a:r>
                      <a:endParaRPr lang="ru-RU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</a:t>
                      </a:r>
                      <a:endParaRPr lang="ru-RU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</a:t>
                      </a:r>
                      <a:endParaRPr lang="ru-RU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</a:t>
                      </a:r>
                      <a:endParaRPr lang="ru-RU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</a:tr>
              <a:tr h="603491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/>
                        <a:t>l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y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k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i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</a:t>
                      </a:r>
                      <a:endParaRPr lang="ru-RU" sz="20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</a:t>
                      </a:r>
                      <a:endParaRPr lang="ru-RU" sz="20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Users\Дом\Desktop\kite-flying-clipart-31jpg-7164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0946" y="428604"/>
            <a:ext cx="1803054" cy="2515746"/>
          </a:xfrm>
          <a:prstGeom prst="rect">
            <a:avLst/>
          </a:prstGeom>
          <a:noFill/>
        </p:spPr>
      </p:pic>
      <p:pic>
        <p:nvPicPr>
          <p:cNvPr id="1029" name="Picture 5" descr="C:\Users\Дом\Desktop\wcarc-general-class-study-program-131950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14356"/>
            <a:ext cx="1958454" cy="2247912"/>
          </a:xfrm>
          <a:prstGeom prst="rect">
            <a:avLst/>
          </a:prstGeom>
          <a:noFill/>
        </p:spPr>
      </p:pic>
      <p:pic>
        <p:nvPicPr>
          <p:cNvPr id="1030" name="Picture 6" descr="C:\Users\Дом\Desktop\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28604"/>
            <a:ext cx="2406628" cy="16397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142852"/>
            <a:ext cx="7143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528" y="50004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228599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2000240"/>
            <a:ext cx="418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285728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Дом\Desktop\282d392194a532debd8030ef96a1c4cc_t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28604"/>
            <a:ext cx="1571636" cy="1881828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52" y="3143248"/>
          <a:ext cx="6786612" cy="3302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055"/>
                <a:gridCol w="441055"/>
                <a:gridCol w="441055"/>
                <a:gridCol w="441055"/>
                <a:gridCol w="441055"/>
                <a:gridCol w="238714"/>
                <a:gridCol w="247911"/>
                <a:gridCol w="566273"/>
                <a:gridCol w="441055"/>
                <a:gridCol w="441055"/>
                <a:gridCol w="441055"/>
                <a:gridCol w="441055"/>
                <a:gridCol w="459517"/>
                <a:gridCol w="422592"/>
                <a:gridCol w="441055"/>
                <a:gridCol w="441055"/>
              </a:tblGrid>
              <a:tr h="54729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7295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9455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2904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5708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</a:tr>
              <a:tr h="603491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01409 L 0.004 0.6145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depositphotos_11342248-Paper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1643098"/>
            <a:ext cx="9753600" cy="9753601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857356" y="-1357346"/>
            <a:ext cx="514353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Научиться составлять распорядок дня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Научиться спрашивать и называть время</a:t>
            </a:r>
            <a:endParaRPr lang="en-US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Изучить и применять слова на тему «Мой день»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Дом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571480"/>
            <a:ext cx="42399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 Rounded MT Bold" pitchFamily="34" charset="0"/>
              </a:rPr>
              <a:t>Tell the time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4580" name="Picture 4" descr="C:\Users\Дом\Desktop\screen480x48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1" name="Picture 5" descr="C:\Users\Дом\Desktop\e0adac49c822c5a446664571b5cf7ca7_cartoon-clock-clip-art-101-clip-art-cute-clock-clipart-for-kids_1039-13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143380"/>
            <a:ext cx="1857388" cy="2063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Дом\Desktop\img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21506" name="Picture 2" descr="C:\Users\Дом\Desktop\yyULWXlhc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71480"/>
            <a:ext cx="5295899" cy="5927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ом\Desktop\img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 descr="C:\Users\Дом\Desktop\mHIurCQsN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71480"/>
            <a:ext cx="5143536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img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49" name="Picture 1" descr="C:\Users\Дом\Desktop\qqMOPRM_H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642917"/>
            <a:ext cx="5054610" cy="5832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Дом\Desktop\img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22530" name="Picture 2" descr="C:\Users\Дом\Desktop\25667403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642918"/>
            <a:ext cx="5153023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339</Words>
  <PresentationFormat>Экран (4:3)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 Суганов</dc:creator>
  <cp:lastModifiedBy>Дом</cp:lastModifiedBy>
  <cp:revision>5</cp:revision>
  <dcterms:created xsi:type="dcterms:W3CDTF">2018-04-22T12:50:33Z</dcterms:created>
  <dcterms:modified xsi:type="dcterms:W3CDTF">2018-04-23T22:17:24Z</dcterms:modified>
</cp:coreProperties>
</file>