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FOT_65817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488" y="168275"/>
            <a:ext cx="6350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4759070_прошлое-два-часы-черный-бел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\Desktop\571e41f0a949110e1e0203a60c7c2d7b_save-to-a-lightbox-noon-clock-clipart_1500-15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5819789" cy="5989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esktop\16885606-Wall-clock-shows-the-time-one-hour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357982" cy="6118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ом\Desktop\time-quarters-half-hour-flashcards-quizlet-4021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432633" cy="6132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Desktop\6TyXjAna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557216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2381247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hello_html_m1080c3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857784" cy="686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what-time-is-it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0983"/>
            <a:ext cx="9001156" cy="6597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c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3871"/>
            <a:ext cx="5600968" cy="5582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687474703a2f2f786e2d2d383061616668356178346132652e646e2e75612f50696374757265732f323031322f6164766f6b61745f646f6e6574736b5f7672656d79612e67696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356"/>
            <a:ext cx="5462608" cy="5539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nastennye-chasy-pugg-403-352-4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572220" cy="557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is it? </dc:title>
  <dc:creator>Максим Суганов</dc:creator>
  <cp:lastModifiedBy>Дом</cp:lastModifiedBy>
  <cp:revision>4</cp:revision>
  <dcterms:created xsi:type="dcterms:W3CDTF">2017-05-01T16:37:59Z</dcterms:created>
  <dcterms:modified xsi:type="dcterms:W3CDTF">2017-05-01T17:08:40Z</dcterms:modified>
</cp:coreProperties>
</file>