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9" r:id="rId4"/>
    <p:sldId id="260" r:id="rId5"/>
    <p:sldId id="256" r:id="rId6"/>
    <p:sldId id="257" r:id="rId7"/>
    <p:sldId id="258" r:id="rId8"/>
    <p:sldId id="261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1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ownloads\frukty-i-ovoshhi-so-svinkoj-peppoj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3999" cy="6429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6" y="500042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Fruits </a:t>
            </a:r>
          </a:p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and vegetables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ownloads\758e254c69c4edccaebe7a5853bc8d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2149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ownloads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\Downloads\1771053_record-75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650875"/>
            <a:ext cx="34861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\Downloads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715272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ом\Downloads\cucu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\Downloads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м\Downloads\1359881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2149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ом\Downloads\1494568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4143404" cy="3286124"/>
          </a:xfrm>
          <a:prstGeom prst="rect">
            <a:avLst/>
          </a:prstGeom>
          <a:noFill/>
        </p:spPr>
      </p:pic>
      <p:pic>
        <p:nvPicPr>
          <p:cNvPr id="17411" name="Picture 3" descr="C:\Users\Дом\Downloads\1494568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8376"/>
            <a:ext cx="4357686" cy="3339624"/>
          </a:xfrm>
          <a:prstGeom prst="rect">
            <a:avLst/>
          </a:prstGeom>
          <a:noFill/>
        </p:spPr>
      </p:pic>
      <p:pic>
        <p:nvPicPr>
          <p:cNvPr id="17412" name="Picture 4" descr="C:\Users\Дом\Downloads\Спелый персик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1285883" cy="1038753"/>
          </a:xfrm>
          <a:prstGeom prst="rect">
            <a:avLst/>
          </a:prstGeom>
          <a:noFill/>
        </p:spPr>
      </p:pic>
      <p:pic>
        <p:nvPicPr>
          <p:cNvPr id="17413" name="Picture 5" descr="C:\Users\Дом\Downloads\umniy_vinograd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85728"/>
            <a:ext cx="2000264" cy="1250165"/>
          </a:xfrm>
          <a:prstGeom prst="rect">
            <a:avLst/>
          </a:prstGeom>
          <a:noFill/>
        </p:spPr>
      </p:pic>
      <p:pic>
        <p:nvPicPr>
          <p:cNvPr id="17414" name="Picture 6" descr="C:\Users\Дом\Downloads\morkov_141565804_orig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642918"/>
            <a:ext cx="1285578" cy="855825"/>
          </a:xfrm>
          <a:prstGeom prst="rect">
            <a:avLst/>
          </a:prstGeom>
          <a:noFill/>
        </p:spPr>
      </p:pic>
      <p:pic>
        <p:nvPicPr>
          <p:cNvPr id="17415" name="Picture 7" descr="C:\Users\Дом\Downloads\fuji-app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714356"/>
            <a:ext cx="1214446" cy="1214446"/>
          </a:xfrm>
          <a:prstGeom prst="rect">
            <a:avLst/>
          </a:prstGeom>
          <a:noFill/>
        </p:spPr>
      </p:pic>
      <p:pic>
        <p:nvPicPr>
          <p:cNvPr id="17416" name="Picture 8" descr="C:\Users\Дом\Downloads\2306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785926"/>
            <a:ext cx="1545584" cy="1026709"/>
          </a:xfrm>
          <a:prstGeom prst="rect">
            <a:avLst/>
          </a:prstGeom>
          <a:noFill/>
        </p:spPr>
      </p:pic>
      <p:pic>
        <p:nvPicPr>
          <p:cNvPr id="17417" name="Picture 9" descr="C:\Users\Дом\Downloads\844cherryd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785926"/>
            <a:ext cx="822461" cy="725479"/>
          </a:xfrm>
          <a:prstGeom prst="rect">
            <a:avLst/>
          </a:prstGeom>
          <a:noFill/>
        </p:spPr>
      </p:pic>
      <p:pic>
        <p:nvPicPr>
          <p:cNvPr id="17418" name="Picture 10" descr="C:\Users\Дом\Downloads\1347692105_poster_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2714620"/>
            <a:ext cx="1075878" cy="1086116"/>
          </a:xfrm>
          <a:prstGeom prst="rect">
            <a:avLst/>
          </a:prstGeom>
          <a:noFill/>
        </p:spPr>
      </p:pic>
      <p:pic>
        <p:nvPicPr>
          <p:cNvPr id="17419" name="Picture 11" descr="C:\Users\Дом\Downloads\20160124163607737_small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3000372"/>
            <a:ext cx="1143008" cy="1105452"/>
          </a:xfrm>
          <a:prstGeom prst="rect">
            <a:avLst/>
          </a:prstGeom>
          <a:noFill/>
        </p:spPr>
      </p:pic>
      <p:pic>
        <p:nvPicPr>
          <p:cNvPr id="17420" name="Picture 12" descr="C:\Users\Дом\Downloads\a8dc95dcc4bac86438707e381d9232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2428869"/>
            <a:ext cx="1143008" cy="813358"/>
          </a:xfrm>
          <a:prstGeom prst="rect">
            <a:avLst/>
          </a:prstGeom>
          <a:noFill/>
        </p:spPr>
      </p:pic>
      <p:pic>
        <p:nvPicPr>
          <p:cNvPr id="17421" name="Picture 13" descr="C:\Users\Дом\Downloads\abd17c8b2d8a1e01c52a0bcea1d654c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00232" y="2143116"/>
            <a:ext cx="1428760" cy="951912"/>
          </a:xfrm>
          <a:prstGeom prst="rect">
            <a:avLst/>
          </a:prstGeom>
          <a:noFill/>
        </p:spPr>
      </p:pic>
      <p:pic>
        <p:nvPicPr>
          <p:cNvPr id="17422" name="Picture 14" descr="C:\Users\Дом\Downloads\bc7c0a2b5f897a3d8bc27bac16bde68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54" y="3214686"/>
            <a:ext cx="1269981" cy="952486"/>
          </a:xfrm>
          <a:prstGeom prst="rect">
            <a:avLst/>
          </a:prstGeom>
          <a:noFill/>
        </p:spPr>
      </p:pic>
      <p:pic>
        <p:nvPicPr>
          <p:cNvPr id="17423" name="Picture 15" descr="C:\Users\Дом\Downloads\d81d456b92344506308b41cef143402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8926" y="3071810"/>
            <a:ext cx="714380" cy="1000882"/>
          </a:xfrm>
          <a:prstGeom prst="rect">
            <a:avLst/>
          </a:prstGeom>
          <a:noFill/>
        </p:spPr>
      </p:pic>
      <p:pic>
        <p:nvPicPr>
          <p:cNvPr id="17424" name="Picture 16" descr="C:\Users\Дом\Downloads\img1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1714480" y="0"/>
            <a:ext cx="1524011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17145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85992"/>
            <a:ext cx="8358246" cy="18573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572008"/>
            <a:ext cx="8501154" cy="1857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Picture 3" descr="C:\Users\Дом\Downloads\fuji-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214950"/>
            <a:ext cx="1379507" cy="1379507"/>
          </a:xfrm>
          <a:prstGeom prst="rect">
            <a:avLst/>
          </a:prstGeom>
          <a:noFill/>
        </p:spPr>
      </p:pic>
      <p:pic>
        <p:nvPicPr>
          <p:cNvPr id="18436" name="Picture 4" descr="C:\Users\Дом\Downloads\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28934"/>
            <a:ext cx="2162145" cy="1621609"/>
          </a:xfrm>
          <a:prstGeom prst="rect">
            <a:avLst/>
          </a:prstGeom>
          <a:noFill/>
        </p:spPr>
      </p:pic>
      <p:pic>
        <p:nvPicPr>
          <p:cNvPr id="18437" name="Picture 5" descr="C:\Users\Дом\Downloads\d81d456b92344506308b41cef1434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970704"/>
            <a:ext cx="1000132" cy="1401236"/>
          </a:xfrm>
          <a:prstGeom prst="rect">
            <a:avLst/>
          </a:prstGeom>
          <a:noFill/>
        </p:spPr>
      </p:pic>
      <p:pic>
        <p:nvPicPr>
          <p:cNvPr id="18438" name="Picture 6" descr="C:\Users\Дом\Downloads\cucumb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535217"/>
            <a:ext cx="1763710" cy="1322783"/>
          </a:xfrm>
          <a:prstGeom prst="rect">
            <a:avLst/>
          </a:prstGeom>
          <a:noFill/>
        </p:spPr>
      </p:pic>
      <p:pic>
        <p:nvPicPr>
          <p:cNvPr id="18439" name="Picture 7" descr="C:\Users\Дом\Downloads\1347692105_poster_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357562"/>
            <a:ext cx="1377945" cy="1391057"/>
          </a:xfrm>
          <a:prstGeom prst="rect">
            <a:avLst/>
          </a:prstGeom>
          <a:noFill/>
        </p:spPr>
      </p:pic>
      <p:pic>
        <p:nvPicPr>
          <p:cNvPr id="18440" name="Picture 8" descr="C:\Users\Дом\Downloads\20160124163607737_small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71480"/>
            <a:ext cx="1785950" cy="1727269"/>
          </a:xfrm>
          <a:prstGeom prst="rect">
            <a:avLst/>
          </a:prstGeom>
          <a:noFill/>
        </p:spPr>
      </p:pic>
      <p:pic>
        <p:nvPicPr>
          <p:cNvPr id="18441" name="Picture 9" descr="C:\Users\Дом\Downloads\a8dc95dcc4bac86438707e381d9232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71480"/>
            <a:ext cx="1857388" cy="1321706"/>
          </a:xfrm>
          <a:prstGeom prst="rect">
            <a:avLst/>
          </a:prstGeom>
          <a:noFill/>
        </p:spPr>
      </p:pic>
      <p:pic>
        <p:nvPicPr>
          <p:cNvPr id="18442" name="Picture 10" descr="C:\Users\Дом\Downloads\438469c82521ff6bc14294de8cc6f742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85728"/>
            <a:ext cx="1066765" cy="1608188"/>
          </a:xfrm>
          <a:prstGeom prst="rect">
            <a:avLst/>
          </a:prstGeom>
          <a:noFill/>
        </p:spPr>
      </p:pic>
      <p:pic>
        <p:nvPicPr>
          <p:cNvPr id="18443" name="Picture 11" descr="C:\Users\Дом\Downloads\758e254c69c4edccaebe7a5853bc8d33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86124"/>
            <a:ext cx="1071569" cy="1615430"/>
          </a:xfrm>
          <a:prstGeom prst="rect">
            <a:avLst/>
          </a:prstGeom>
          <a:noFill/>
        </p:spPr>
      </p:pic>
      <p:pic>
        <p:nvPicPr>
          <p:cNvPr id="18444" name="Picture 12" descr="C:\Users\Дом\Downloads\bc7c0a2b5f897a3d8bc27bac16bde68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1982380"/>
            <a:ext cx="1664225" cy="1248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ownloads\frukti_s_nazvanijami_foto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5943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20272" y="5589240"/>
            <a:ext cx="19442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ownloads\E05 Apple (2)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40" y="642918"/>
            <a:ext cx="856436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ownloads\p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87"/>
            <a:ext cx="5143536" cy="6715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ownloads\438469c82521ff6bc14294de8cc6f7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-314459"/>
            <a:ext cx="5357850" cy="7172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м\Downloads\komplekt-kartochek-po-metodike-glena-domana-mini-fruit-and-vegetables-angljaz-vunderkind-s-20170202065235-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-102217"/>
            <a:ext cx="8215338" cy="6745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ownloads\mq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03138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ownloads\0780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715040" cy="671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ownloads\50315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-357214"/>
            <a:ext cx="4786092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 Суганов</dc:creator>
  <cp:lastModifiedBy>Иукова</cp:lastModifiedBy>
  <cp:revision>7</cp:revision>
  <dcterms:created xsi:type="dcterms:W3CDTF">2017-11-15T00:34:12Z</dcterms:created>
  <dcterms:modified xsi:type="dcterms:W3CDTF">2018-11-28T02:16:07Z</dcterms:modified>
</cp:coreProperties>
</file>